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1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25D5-13F1-B914-FE31-CC15A85B2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B710D-7527-CA0B-3AAA-74C2BCD41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300F8-09A2-B01C-6B49-389A2045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6248B-6CFE-650E-A0EB-C64C1535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8DB14-BBCA-164E-A39E-EFE5BB24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0210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0A4A-F5B8-20B8-292D-B9195581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F3F7B-B045-64E9-E583-D03AF2828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8BE53-9A1E-382C-C582-6B41623E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683FE-99CA-3EB4-681D-76751019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EA7A1-B5EF-DCAB-AF4E-467C4984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9735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3FC7E-2756-CDDC-54AF-B33C8998A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097F4-0382-32E1-63B3-36B74CC7B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37487-CDD1-5C04-3DB9-96225BCC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0D9D9-2402-4488-3439-2E187E2A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5CA78-0CA4-7972-20BB-5E4F22BE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387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8A02-9C6A-828B-EBB5-BAE61D95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653A-6CC4-6925-3B8B-CEC5E1BA2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B307D-11BA-5245-2B0C-2E88B495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3FE97-114A-1C5C-12A5-F813DF38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DC90A-B752-0D0E-0AF9-B08467484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712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E60-6F46-1CF7-429C-16A08260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8E880-B1BE-5C60-65E9-A6C707205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C2B41-A555-7EDB-5398-978D560BD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22CF0-EF78-1AFE-7923-6E2FA01F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4B45A-484E-1C1C-51CF-0A6606B8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354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487B-5E07-02D4-7B8E-A3C9A9C8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28143-D86A-92CC-64EC-C8C1078CC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8DAD4-D7E8-3FC3-E8E7-28A3D8C01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45E5B-D18F-F7B1-4ED0-9CE6DED80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7D5DB-856F-D369-A744-371FF275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54DF1-4D1E-B223-21F7-6C38269E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873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6731-5C63-7D9E-EC3D-21725C040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B1D60-227D-9718-F7C9-50A3C520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F7111-0268-90F0-9807-71506AAF7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60667-A997-1506-181B-C2640B7413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5DA83F-87EF-862C-5620-A5FCFAC16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43951-8E09-0B7E-67A6-12E13F15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75DAF-12CE-097F-6BA5-45DA0C88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FA356-B8D5-349B-4F41-CB5CF8C9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948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B504-2A1B-9D98-2784-8202955A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6911B-553E-0FD4-8FFD-813CC109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EDFFF-0EF7-1B76-894A-115AAEBC4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A3BEB-2C9D-E608-344C-6E07ECAD0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16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BE753-D746-C914-802E-BB96F0DCC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D3AA8-B4F7-D77D-5DE0-E02E6D55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94F13-5B4C-B777-D348-D7FFC770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765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E1F7-D9C8-9BDE-BEF6-25976813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B9141-6C2D-E9FC-B2F9-84D03C3B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1D3AF-1068-1E99-1597-6BE816A26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BEF64-7CAF-7A78-84C9-4E12834E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D3075-2F71-0EA9-69E1-886F8608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DCC3E-A471-B7E1-D158-85500E65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113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B2C4-93EA-2AAC-7520-8E4F7F74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F02358-C654-0995-2DC3-A1E5B91B8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F0455-F018-094E-CEB3-64F2D2954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01B9D-BA12-9E5D-060A-7BEFED9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5DAA3-B806-B173-94D6-2431E2C8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285B0-D996-6999-018E-6CC7D564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989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ADC579-F2F3-0F3F-D0AB-FBA4D9C6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5FA8-41F1-4826-3AED-D984139AB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0ECA-92F6-FE3B-07BF-083E0D437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C9A2A-486B-8DD2-931C-8D2019766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44ABD-6DDC-9837-62A1-FBE0D24EC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76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18E0D-3FCA-9849-A80F-DC22B265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12" t="14028" r="5784"/>
          <a:stretch>
            <a:fillRect/>
          </a:stretch>
        </p:blipFill>
        <p:spPr>
          <a:xfrm rot="16200000">
            <a:off x="3007587" y="2547450"/>
            <a:ext cx="1134435" cy="13826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C3B1A84-45A8-3573-94DA-B92A35AB0BC9}"/>
              </a:ext>
            </a:extLst>
          </p:cNvPr>
          <p:cNvGrpSpPr/>
          <p:nvPr/>
        </p:nvGrpSpPr>
        <p:grpSpPr>
          <a:xfrm>
            <a:off x="6124390" y="3204349"/>
            <a:ext cx="2465392" cy="1387466"/>
            <a:chOff x="6237454" y="2338803"/>
            <a:chExt cx="2465392" cy="138746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BAB5896-E87D-2E54-E6AF-2FD2AB077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-60000">
              <a:off x="6237454" y="2338803"/>
              <a:ext cx="2465392" cy="1387466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FC5DD9-BA95-7B33-519B-64F1068B853C}"/>
                </a:ext>
              </a:extLst>
            </p:cNvPr>
            <p:cNvSpPr/>
            <p:nvPr/>
          </p:nvSpPr>
          <p:spPr>
            <a:xfrm>
              <a:off x="6695977" y="2443389"/>
              <a:ext cx="1674000" cy="972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41A805B-2132-C40D-41ED-28460FC5336D}"/>
              </a:ext>
            </a:extLst>
          </p:cNvPr>
          <p:cNvGrpSpPr/>
          <p:nvPr/>
        </p:nvGrpSpPr>
        <p:grpSpPr>
          <a:xfrm>
            <a:off x="6084079" y="1829920"/>
            <a:ext cx="2465392" cy="1387466"/>
            <a:chOff x="6237454" y="2338803"/>
            <a:chExt cx="2465392" cy="138746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864B91E-7B71-4438-689F-15840FF4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-60000">
              <a:off x="6237454" y="2338803"/>
              <a:ext cx="2465392" cy="138746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CE801D-9B24-DC45-BDD2-856F8371C7DA}"/>
                </a:ext>
              </a:extLst>
            </p:cNvPr>
            <p:cNvSpPr/>
            <p:nvPr/>
          </p:nvSpPr>
          <p:spPr>
            <a:xfrm>
              <a:off x="6695977" y="2443389"/>
              <a:ext cx="1674000" cy="972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D4D29C-FA70-CD41-1E66-836070CD7A0B}"/>
              </a:ext>
            </a:extLst>
          </p:cNvPr>
          <p:cNvGrpSpPr/>
          <p:nvPr/>
        </p:nvGrpSpPr>
        <p:grpSpPr>
          <a:xfrm>
            <a:off x="4395203" y="1037253"/>
            <a:ext cx="792000" cy="1151730"/>
            <a:chOff x="2468880" y="1122218"/>
            <a:chExt cx="792000" cy="11517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4A7121-6F76-22E7-28D2-156CD4D8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" t="2666" r="56556" b="3030"/>
            <a:stretch>
              <a:fillRect/>
            </a:stretch>
          </p:blipFill>
          <p:spPr>
            <a:xfrm>
              <a:off x="2468880" y="1122218"/>
              <a:ext cx="792000" cy="11517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C979DC-5967-2FC5-B830-B2F290C5F232}"/>
                </a:ext>
              </a:extLst>
            </p:cNvPr>
            <p:cNvSpPr/>
            <p:nvPr/>
          </p:nvSpPr>
          <p:spPr>
            <a:xfrm>
              <a:off x="2468880" y="1162223"/>
              <a:ext cx="792000" cy="936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471BCC-6E29-A765-0355-BE0F5A469CF7}"/>
              </a:ext>
            </a:extLst>
          </p:cNvPr>
          <p:cNvGrpSpPr/>
          <p:nvPr/>
        </p:nvGrpSpPr>
        <p:grpSpPr>
          <a:xfrm>
            <a:off x="5365198" y="1103981"/>
            <a:ext cx="730801" cy="914400"/>
            <a:chOff x="3813726" y="1162951"/>
            <a:chExt cx="730801" cy="9144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287ED4-051C-7575-ECC4-D3E8C6434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3727" y="1162951"/>
              <a:ext cx="730800" cy="90347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A2A25F-3C29-880C-2E25-C4396CCC90EF}"/>
                </a:ext>
              </a:extLst>
            </p:cNvPr>
            <p:cNvSpPr/>
            <p:nvPr/>
          </p:nvSpPr>
          <p:spPr>
            <a:xfrm>
              <a:off x="3813726" y="1162951"/>
              <a:ext cx="73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BB3395-CB3E-2315-0AAE-65BEDB31719B}"/>
              </a:ext>
            </a:extLst>
          </p:cNvPr>
          <p:cNvGrpSpPr/>
          <p:nvPr/>
        </p:nvGrpSpPr>
        <p:grpSpPr>
          <a:xfrm>
            <a:off x="5401219" y="3323820"/>
            <a:ext cx="730801" cy="914400"/>
            <a:chOff x="3813726" y="1162951"/>
            <a:chExt cx="730801" cy="9144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E799BE3-8C2A-74D0-F1F7-F92030A5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3727" y="1162951"/>
              <a:ext cx="730800" cy="90347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8584BA-6DAE-095A-A264-0BB5DD2F2C5D}"/>
                </a:ext>
              </a:extLst>
            </p:cNvPr>
            <p:cNvSpPr/>
            <p:nvPr/>
          </p:nvSpPr>
          <p:spPr>
            <a:xfrm>
              <a:off x="3813726" y="1162951"/>
              <a:ext cx="73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5213A3-F8BA-F156-2903-C70D2141B9BA}"/>
              </a:ext>
            </a:extLst>
          </p:cNvPr>
          <p:cNvGrpSpPr/>
          <p:nvPr/>
        </p:nvGrpSpPr>
        <p:grpSpPr>
          <a:xfrm>
            <a:off x="5365198" y="2065946"/>
            <a:ext cx="730801" cy="914400"/>
            <a:chOff x="3813726" y="1162951"/>
            <a:chExt cx="730801" cy="9144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0378F60-D173-89BA-FA8F-FA16F6AB6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3727" y="1162951"/>
              <a:ext cx="730800" cy="90347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888BF0-2540-1F9D-DCBE-1693D4829E42}"/>
                </a:ext>
              </a:extLst>
            </p:cNvPr>
            <p:cNvSpPr/>
            <p:nvPr/>
          </p:nvSpPr>
          <p:spPr>
            <a:xfrm>
              <a:off x="3813726" y="1162951"/>
              <a:ext cx="73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19B78A-3114-5266-AB81-C5E10D9C6092}"/>
              </a:ext>
            </a:extLst>
          </p:cNvPr>
          <p:cNvGrpSpPr/>
          <p:nvPr/>
        </p:nvGrpSpPr>
        <p:grpSpPr>
          <a:xfrm>
            <a:off x="6209946" y="987772"/>
            <a:ext cx="2294280" cy="1019680"/>
            <a:chOff x="6210446" y="470319"/>
            <a:chExt cx="2294280" cy="101968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D1E20F6-E637-FF08-AD66-2E3CA8503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0446" y="470319"/>
              <a:ext cx="2294280" cy="101968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DD42D-D0AD-A6F3-6E43-AA1CEA14CCB4}"/>
                </a:ext>
              </a:extLst>
            </p:cNvPr>
            <p:cNvSpPr/>
            <p:nvPr/>
          </p:nvSpPr>
          <p:spPr>
            <a:xfrm>
              <a:off x="6566436" y="527413"/>
              <a:ext cx="1584000" cy="864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4B4E7-08EA-F08F-FCB2-9B8C4082E32E}"/>
              </a:ext>
            </a:extLst>
          </p:cNvPr>
          <p:cNvSpPr/>
          <p:nvPr/>
        </p:nvSpPr>
        <p:spPr>
          <a:xfrm>
            <a:off x="4343074" y="729000"/>
            <a:ext cx="4320000" cy="43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54A1BE-A8C6-CF13-97D9-D2DAFB5ED0F7}"/>
              </a:ext>
            </a:extLst>
          </p:cNvPr>
          <p:cNvSpPr txBox="1"/>
          <p:nvPr/>
        </p:nvSpPr>
        <p:spPr>
          <a:xfrm>
            <a:off x="6080404" y="42738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cm</a:t>
            </a:r>
            <a:endParaRPr lang="en-D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CDAD08-BD00-9461-364A-EB6236D204D2}"/>
              </a:ext>
            </a:extLst>
          </p:cNvPr>
          <p:cNvSpPr txBox="1"/>
          <p:nvPr/>
        </p:nvSpPr>
        <p:spPr>
          <a:xfrm>
            <a:off x="3598190" y="452227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cm</a:t>
            </a:r>
            <a:endParaRPr lang="en-DE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A64BD9C-DC0B-A8F6-ACBF-DF0FE9872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9385" y="3589380"/>
            <a:ext cx="1173830" cy="617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615641F-F585-2A7A-CEA7-FFFC6EAB7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119" y="2271596"/>
            <a:ext cx="1173830" cy="617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658E56-430F-36AB-2EAF-D3DAA51CB4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934607" y="936246"/>
            <a:ext cx="617404" cy="899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4EB110E-4EFF-3516-2F05-F107D2A78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936123" y="906886"/>
            <a:ext cx="1189075" cy="11814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571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Wassim Filali</dc:creator>
  <cp:lastModifiedBy>Wassim Filali</cp:lastModifiedBy>
  <cp:revision>3</cp:revision>
  <dcterms:created xsi:type="dcterms:W3CDTF">2026-01-05T11:25:07Z</dcterms:created>
  <dcterms:modified xsi:type="dcterms:W3CDTF">2026-01-05T13:14:56Z</dcterms:modified>
</cp:coreProperties>
</file>